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5" r:id="rId26"/>
    <p:sldId id="282" r:id="rId27"/>
    <p:sldId id="283" r:id="rId28"/>
    <p:sldId id="280" r:id="rId29"/>
    <p:sldId id="284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8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3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7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6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5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20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66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34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2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40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BCF9C-0E58-4904-BCA6-C6B631207A85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6033-6907-4746-9868-1B66691D9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49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032927"/>
            <a:ext cx="8801819" cy="4224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1011" y="2484406"/>
            <a:ext cx="56848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  <a:latin typeface="Antiqua-Bold" pitchFamily="2" charset="0"/>
              </a:rPr>
              <a:t>ОБРАЗЦОВЫЙ ТЕАТР-СТУДИЯ «ЛИЦЕДЕИ»</a:t>
            </a:r>
          </a:p>
          <a:p>
            <a:r>
              <a:rPr lang="ru-RU" sz="2800" b="1" dirty="0">
                <a:solidFill>
                  <a:srgbClr val="990000"/>
                </a:solidFill>
                <a:latin typeface="Antiqua-Bold" pitchFamily="2" charset="0"/>
              </a:rPr>
              <a:t>г</a:t>
            </a:r>
            <a:r>
              <a:rPr lang="ru-RU" sz="2800" b="1" dirty="0" smtClean="0">
                <a:solidFill>
                  <a:srgbClr val="990000"/>
                </a:solidFill>
                <a:latin typeface="Antiqua-Bold" pitchFamily="2" charset="0"/>
              </a:rPr>
              <a:t>од рождения 1996</a:t>
            </a:r>
          </a:p>
          <a:p>
            <a:endParaRPr lang="ru-RU" sz="2800" b="1" dirty="0">
              <a:solidFill>
                <a:srgbClr val="990000"/>
              </a:solidFill>
              <a:latin typeface="Antiqua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5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2905125"/>
            <a:ext cx="1047750" cy="1047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84" y="0"/>
            <a:ext cx="9641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6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405716"/>
            <a:ext cx="8850702" cy="6309686"/>
          </a:xfrm>
        </p:spPr>
      </p:pic>
    </p:spTree>
    <p:extLst>
      <p:ext uri="{BB962C8B-B14F-4D97-AF65-F5344CB8AC3E}">
        <p14:creationId xmlns:p14="http://schemas.microsoft.com/office/powerpoint/2010/main" val="398581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0717" y="232913"/>
            <a:ext cx="10107283" cy="6564702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нашем театре-студии:</a:t>
            </a:r>
          </a:p>
          <a:p>
            <a:pPr algn="just"/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Первый свой шаг в жизнь драматический коллектив (СШ № 6) Гимназии № 2 сделал в 1996 году, поставив современную пьесу-сказку «Будьте готовы, Ваше Величество»… В 1997 году была поставлена комедия «Слуга двух гос­под»… Затем была «Старая, старая сказка…»  </a:t>
            </a:r>
          </a:p>
          <a:p>
            <a:pPr algn="just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В 1998 году с постановкой многоплано­вого,  со множеством действующих лиц, спек­такля «СМЕРЦЬ І НЕЎМІРУЧАСЦЬ» по героической драме Владимира Короткевича «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Кастусь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Каліноўскі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театр впервые завоевал звание Лауреата Районного смотра «Волковысские театральные встречи»… Педагогом-организатором ребят, модельером и костюмером была Алла Георгиевна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Моржало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Следующим спектаклем стала комедия Шекспира «Сон в летнюю ночь». Символично, что именно с ней же через 15 лет ребята-студийцы заслужили почётное звание «Образцовый».</a:t>
            </a:r>
          </a:p>
          <a:p>
            <a:pPr algn="just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За время существования театра одну и более ролей в различных спектаклях сыграли более 300 артистов-любителей. Многие из них связали свою жизнь с педагогической и просветительско-культурной деятельностью.</a:t>
            </a:r>
          </a:p>
          <a:p>
            <a:pPr algn="just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Участники театра-студии становились полноправными актёрами Народного, а с 2007 года Заслуженного любительского театра драмы и комедии «Славутич».   </a:t>
            </a:r>
          </a:p>
          <a:p>
            <a:pPr algn="just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В октябре 2000 года спектаклем «СМЕРЦЬ І КАХАННЕ» по пьесе А.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Дударева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Чорная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панна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Нясвіжа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коллектив стал ПЕРВЫМ в области. В 2002 году с этим же спектаклем защищал честь Беларуси на Международном Фестивале любительских театров в г. Утена в Литве. А в 2004, ребята были ВТОРЫМИ в Молодечно, на Открытом Республиканском Фестивале любительских театров. Более 15 спектаклей, множество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агитбригадных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представлений и программ - вот багаж театра.</a:t>
            </a:r>
          </a:p>
          <a:p>
            <a:pPr algn="just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В 2018 году коллектив отметил свое ДВАДЦАТИЛЕТИЕ. В данный момент в театре-студии работает 3 группы, в которых занимаются 45человек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80" y="0"/>
            <a:ext cx="9654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03" y="0"/>
            <a:ext cx="9763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77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75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40" y="0"/>
            <a:ext cx="9664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7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18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1" y="0"/>
            <a:ext cx="9389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2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16" y="0"/>
            <a:ext cx="9638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44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2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50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52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1" y="0"/>
            <a:ext cx="916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1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0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46" y="0"/>
            <a:ext cx="9634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293</Words>
  <Application>Microsoft Office PowerPoint</Application>
  <PresentationFormat>Широкоэкранный</PresentationFormat>
  <Paragraphs>9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Antiqua-Bold</vt:lpstr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Admin329</cp:lastModifiedBy>
  <cp:revision>11</cp:revision>
  <dcterms:created xsi:type="dcterms:W3CDTF">2022-01-20T15:49:30Z</dcterms:created>
  <dcterms:modified xsi:type="dcterms:W3CDTF">2022-01-26T09:50:55Z</dcterms:modified>
</cp:coreProperties>
</file>